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Slab"/>
      <p:regular r:id="rId16"/>
      <p:bold r:id="rId17"/>
    </p:embeddedFont>
    <p:embeddedFont>
      <p:font typeface="Roboto"/>
      <p:regular r:id="rId18"/>
      <p:bold r:id="rId19"/>
      <p:italic r:id="rId20"/>
      <p:boldItalic r:id="rId21"/>
    </p:embeddedFont>
    <p:embeddedFont>
      <p:font typeface="Roboto Condensed"/>
      <p:regular r:id="rId22"/>
      <p:bold r:id="rId23"/>
      <p:italic r:id="rId24"/>
      <p:boldItalic r:id="rId25"/>
    </p:embeddedFont>
    <p:embeddedFont>
      <p:font typeface="Gill Sans"/>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RobotoCondensed-regular.fntdata"/><Relationship Id="rId21" Type="http://schemas.openxmlformats.org/officeDocument/2006/relationships/font" Target="fonts/Roboto-boldItalic.fntdata"/><Relationship Id="rId24" Type="http://schemas.openxmlformats.org/officeDocument/2006/relationships/font" Target="fonts/RobotoCondensed-italic.fntdata"/><Relationship Id="rId23" Type="http://schemas.openxmlformats.org/officeDocument/2006/relationships/font" Target="fonts/RobotoCondense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GillSans-regular.fntdata"/><Relationship Id="rId25" Type="http://schemas.openxmlformats.org/officeDocument/2006/relationships/font" Target="fonts/RobotoCondensed-boldItalic.fntdata"/><Relationship Id="rId27" Type="http://schemas.openxmlformats.org/officeDocument/2006/relationships/font" Target="fonts/GillSans-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Slab-bold.fntdata"/><Relationship Id="rId16" Type="http://schemas.openxmlformats.org/officeDocument/2006/relationships/font" Target="fonts/RobotoSlab-regular.fntdata"/><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eacda3f55c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eacda3f55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e0af3c173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e0af3c173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e8677f25cf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e8677f25cf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ed336e813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ed336e813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ed336e813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ed336e813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ed336e8136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ed336e8136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e8677f25cf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e8677f25cf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ed336e8136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ed336e8136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ed336e8136_0_5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ed336e8136_0_5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579451" y="336925"/>
            <a:ext cx="7893000" cy="20526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lvl1pPr lvl="0" algn="ctr">
              <a:spcBef>
                <a:spcPts val="0"/>
              </a:spcBef>
              <a:spcAft>
                <a:spcPts val="0"/>
              </a:spcAft>
              <a:buClr>
                <a:srgbClr val="00305D"/>
              </a:buClr>
              <a:buSzPts val="5200"/>
              <a:buFont typeface="Roboto Condensed"/>
              <a:buNone/>
              <a:defRPr sz="5200">
                <a:solidFill>
                  <a:srgbClr val="00305D"/>
                </a:solidFill>
                <a:latin typeface="Roboto Condensed"/>
                <a:ea typeface="Roboto Condensed"/>
                <a:cs typeface="Roboto Condensed"/>
                <a:sym typeface="Roboto Condense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579450" y="2274075"/>
            <a:ext cx="78930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800"/>
              <a:buFont typeface="Roboto Condensed"/>
              <a:buNone/>
              <a:defRPr sz="2800">
                <a:solidFill>
                  <a:srgbClr val="666666"/>
                </a:solidFill>
                <a:latin typeface="Roboto Condensed"/>
                <a:ea typeface="Roboto Condensed"/>
                <a:cs typeface="Roboto Condensed"/>
                <a:sym typeface="Roboto Condense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3444098" y="3793675"/>
            <a:ext cx="2077824" cy="1139351"/>
          </a:xfrm>
          <a:prstGeom prst="rect">
            <a:avLst/>
          </a:prstGeom>
          <a:noFill/>
          <a:ln>
            <a:noFill/>
          </a:ln>
        </p:spPr>
      </p:pic>
      <p:sp>
        <p:nvSpPr>
          <p:cNvPr id="14" name="Google Shape;14;p2"/>
          <p:cNvSpPr/>
          <p:nvPr/>
        </p:nvSpPr>
        <p:spPr>
          <a:xfrm>
            <a:off x="0" y="5018100"/>
            <a:ext cx="2843700" cy="1254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3028625" y="5018100"/>
            <a:ext cx="3039300" cy="1254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6225300" y="5018100"/>
            <a:ext cx="2918700" cy="1254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2" name="Shape 82"/>
        <p:cNvGrpSpPr/>
        <p:nvPr/>
      </p:nvGrpSpPr>
      <p:grpSpPr>
        <a:xfrm>
          <a:off x="0" y="0"/>
          <a:ext cx="0" cy="0"/>
          <a:chOff x="0" y="0"/>
          <a:chExt cx="0" cy="0"/>
        </a:xfrm>
      </p:grpSpPr>
      <p:sp>
        <p:nvSpPr>
          <p:cNvPr id="83" name="Google Shape;8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4" name="Google Shape;8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85" name="Google Shape;8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150850"/>
            <a:ext cx="8520600" cy="841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algn="ctr">
              <a:spcBef>
                <a:spcPts val="0"/>
              </a:spcBef>
              <a:spcAft>
                <a:spcPts val="0"/>
              </a:spcAft>
              <a:buClr>
                <a:srgbClr val="00305D"/>
              </a:buClr>
              <a:buSzPts val="3600"/>
              <a:buFont typeface="Roboto Condensed"/>
              <a:buNone/>
              <a:defRPr b="1" sz="3600">
                <a:solidFill>
                  <a:srgbClr val="00305D"/>
                </a:solidFill>
                <a:latin typeface="Roboto Condensed"/>
                <a:ea typeface="Roboto Condensed"/>
                <a:cs typeface="Roboto Condensed"/>
                <a:sym typeface="Roboto Condensed"/>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3"/>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24" name="Google Shape;24;p3"/>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25" name="Shape 25"/>
        <p:cNvGrpSpPr/>
        <p:nvPr/>
      </p:nvGrpSpPr>
      <p:grpSpPr>
        <a:xfrm>
          <a:off x="0" y="0"/>
          <a:ext cx="0" cy="0"/>
          <a:chOff x="0" y="0"/>
          <a:chExt cx="0" cy="0"/>
        </a:xfrm>
      </p:grpSpPr>
      <p:sp>
        <p:nvSpPr>
          <p:cNvPr id="26" name="Google Shape;26;p4"/>
          <p:cNvSpPr txBox="1"/>
          <p:nvPr>
            <p:ph type="title"/>
          </p:nvPr>
        </p:nvSpPr>
        <p:spPr>
          <a:xfrm>
            <a:off x="364950" y="197775"/>
            <a:ext cx="8520600" cy="841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rtl="0" algn="ctr">
              <a:spcBef>
                <a:spcPts val="0"/>
              </a:spcBef>
              <a:spcAft>
                <a:spcPts val="0"/>
              </a:spcAft>
              <a:buClr>
                <a:srgbClr val="00305D"/>
              </a:buClr>
              <a:buSzPts val="3600"/>
              <a:buFont typeface="Roboto Condensed"/>
              <a:buNone/>
              <a:defRPr b="1" sz="3600">
                <a:solidFill>
                  <a:srgbClr val="00305D"/>
                </a:solidFill>
                <a:latin typeface="Roboto Condensed"/>
                <a:ea typeface="Roboto Condensed"/>
                <a:cs typeface="Roboto Condensed"/>
                <a:sym typeface="Roboto Condense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7" name="Google Shape;2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8" name="Google Shape;28;p4"/>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32" name="Google Shape;32;p4"/>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sp>
        <p:nvSpPr>
          <p:cNvPr id="34" name="Google Shape;34;p5"/>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 name="Google Shape;35;p5"/>
          <p:cNvSpPr txBox="1"/>
          <p:nvPr>
            <p:ph idx="1" type="body"/>
          </p:nvPr>
        </p:nvSpPr>
        <p:spPr>
          <a:xfrm>
            <a:off x="311700" y="10000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sp>
        <p:nvSpPr>
          <p:cNvPr id="36" name="Google Shape;3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7" name="Google Shape;37;p5"/>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5"/>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5"/>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5"/>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41" name="Google Shape;41;p5"/>
          <p:cNvPicPr preferRelativeResize="0"/>
          <p:nvPr/>
        </p:nvPicPr>
        <p:blipFill rotWithShape="1">
          <a:blip r:embed="rId2">
            <a:alphaModFix amt="20000"/>
          </a:blip>
          <a:srcRect b="15493" l="14691" r="14436" t="16074"/>
          <a:stretch/>
        </p:blipFill>
        <p:spPr>
          <a:xfrm rot="1095894">
            <a:off x="6843362" y="-892002"/>
            <a:ext cx="3645074" cy="3519800"/>
          </a:xfrm>
          <a:prstGeom prst="rect">
            <a:avLst/>
          </a:prstGeom>
          <a:noFill/>
          <a:ln>
            <a:noFill/>
          </a:ln>
        </p:spPr>
      </p:pic>
      <p:pic>
        <p:nvPicPr>
          <p:cNvPr id="42" name="Google Shape;42;p5"/>
          <p:cNvPicPr preferRelativeResize="0"/>
          <p:nvPr/>
        </p:nvPicPr>
        <p:blipFill rotWithShape="1">
          <a:blip r:embed="rId3">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43" name="Shape 43"/>
        <p:cNvGrpSpPr/>
        <p:nvPr/>
      </p:nvGrpSpPr>
      <p:grpSpPr>
        <a:xfrm>
          <a:off x="0" y="0"/>
          <a:ext cx="0" cy="0"/>
          <a:chOff x="0" y="0"/>
          <a:chExt cx="0" cy="0"/>
        </a:xfrm>
      </p:grpSpPr>
      <p:sp>
        <p:nvSpPr>
          <p:cNvPr id="44" name="Google Shape;44;p6"/>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 name="Google Shape;45;p6"/>
          <p:cNvSpPr txBox="1"/>
          <p:nvPr>
            <p:ph idx="1" type="body"/>
          </p:nvPr>
        </p:nvSpPr>
        <p:spPr>
          <a:xfrm>
            <a:off x="311700" y="1000075"/>
            <a:ext cx="38979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sp>
        <p:nvSpPr>
          <p:cNvPr id="46" name="Google Shape;46;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6"/>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6"/>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6"/>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6"/>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51" name="Google Shape;51;p6"/>
          <p:cNvPicPr preferRelativeResize="0"/>
          <p:nvPr/>
        </p:nvPicPr>
        <p:blipFill rotWithShape="1">
          <a:blip r:embed="rId2">
            <a:alphaModFix amt="20000"/>
          </a:blip>
          <a:srcRect b="15493" l="14691" r="14436" t="16074"/>
          <a:stretch/>
        </p:blipFill>
        <p:spPr>
          <a:xfrm rot="1095894">
            <a:off x="6843362" y="-892002"/>
            <a:ext cx="3645074" cy="3519800"/>
          </a:xfrm>
          <a:prstGeom prst="rect">
            <a:avLst/>
          </a:prstGeom>
          <a:noFill/>
          <a:ln>
            <a:noFill/>
          </a:ln>
        </p:spPr>
      </p:pic>
      <p:sp>
        <p:nvSpPr>
          <p:cNvPr id="52" name="Google Shape;52;p6"/>
          <p:cNvSpPr txBox="1"/>
          <p:nvPr>
            <p:ph idx="2" type="body"/>
          </p:nvPr>
        </p:nvSpPr>
        <p:spPr>
          <a:xfrm>
            <a:off x="4635275" y="975025"/>
            <a:ext cx="38979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pic>
        <p:nvPicPr>
          <p:cNvPr id="53" name="Google Shape;53;p6"/>
          <p:cNvPicPr preferRelativeResize="0"/>
          <p:nvPr/>
        </p:nvPicPr>
        <p:blipFill rotWithShape="1">
          <a:blip r:embed="rId3">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7"/>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7" name="Shape 57"/>
        <p:cNvGrpSpPr/>
        <p:nvPr/>
      </p:nvGrpSpPr>
      <p:grpSpPr>
        <a:xfrm>
          <a:off x="0" y="0"/>
          <a:ext cx="0" cy="0"/>
          <a:chOff x="0" y="0"/>
          <a:chExt cx="0" cy="0"/>
        </a:xfrm>
      </p:grpSpPr>
      <p:sp>
        <p:nvSpPr>
          <p:cNvPr id="58" name="Google Shape;58;p8"/>
          <p:cNvSpPr txBox="1"/>
          <p:nvPr>
            <p:ph type="title"/>
          </p:nvPr>
        </p:nvSpPr>
        <p:spPr>
          <a:xfrm>
            <a:off x="5144100" y="175650"/>
            <a:ext cx="3999900" cy="755700"/>
          </a:xfrm>
          <a:prstGeom prst="rect">
            <a:avLst/>
          </a:prstGeom>
        </p:spPr>
        <p:txBody>
          <a:bodyPr anchorCtr="0" anchor="b" bIns="91425" lIns="91425" spcFirstLastPara="1" rIns="91425" wrap="square" tIns="91425">
            <a:normAutofit/>
          </a:bodyPr>
          <a:lstStyle>
            <a:lvl1pPr lvl="0">
              <a:spcBef>
                <a:spcPts val="0"/>
              </a:spcBef>
              <a:spcAft>
                <a:spcPts val="0"/>
              </a:spcAft>
              <a:buClr>
                <a:srgbClr val="00305D"/>
              </a:buClr>
              <a:buSzPts val="2400"/>
              <a:buFont typeface="Roboto Condensed"/>
              <a:buNone/>
              <a:defRPr b="1" sz="2400">
                <a:solidFill>
                  <a:srgbClr val="00305D"/>
                </a:solidFill>
                <a:latin typeface="Roboto Condensed"/>
                <a:ea typeface="Roboto Condensed"/>
                <a:cs typeface="Roboto Condensed"/>
                <a:sym typeface="Roboto Condensed"/>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9" name="Google Shape;59;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8"/>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sp>
        <p:nvSpPr>
          <p:cNvPr id="61" name="Google Shape;61;p8"/>
          <p:cNvSpPr txBox="1"/>
          <p:nvPr>
            <p:ph idx="1"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666666"/>
              </a:buClr>
              <a:buSzPts val="1400"/>
              <a:buChar char="●"/>
              <a:defRPr sz="1400">
                <a:solidFill>
                  <a:srgbClr val="666666"/>
                </a:solidFill>
              </a:defRPr>
            </a:lvl1pPr>
            <a:lvl2pPr indent="-304800" lvl="1" marL="914400" rtl="0">
              <a:spcBef>
                <a:spcPts val="0"/>
              </a:spcBef>
              <a:spcAft>
                <a:spcPts val="0"/>
              </a:spcAft>
              <a:buClr>
                <a:srgbClr val="666666"/>
              </a:buClr>
              <a:buSzPts val="1200"/>
              <a:buChar char="○"/>
              <a:defRPr sz="1200">
                <a:solidFill>
                  <a:srgbClr val="666666"/>
                </a:solidFill>
              </a:defRPr>
            </a:lvl2pPr>
            <a:lvl3pPr indent="-304800" lvl="2" marL="1371600" rtl="0">
              <a:spcBef>
                <a:spcPts val="0"/>
              </a:spcBef>
              <a:spcAft>
                <a:spcPts val="0"/>
              </a:spcAft>
              <a:buClr>
                <a:srgbClr val="666666"/>
              </a:buClr>
              <a:buSzPts val="1200"/>
              <a:buChar char="■"/>
              <a:defRPr sz="1200">
                <a:solidFill>
                  <a:srgbClr val="666666"/>
                </a:solidFill>
              </a:defRPr>
            </a:lvl3pPr>
            <a:lvl4pPr indent="-304800" lvl="3" marL="1828800" rtl="0">
              <a:spcBef>
                <a:spcPts val="0"/>
              </a:spcBef>
              <a:spcAft>
                <a:spcPts val="0"/>
              </a:spcAft>
              <a:buClr>
                <a:srgbClr val="666666"/>
              </a:buClr>
              <a:buSzPts val="1200"/>
              <a:buChar char="●"/>
              <a:defRPr sz="1200">
                <a:solidFill>
                  <a:srgbClr val="666666"/>
                </a:solidFill>
              </a:defRPr>
            </a:lvl4pPr>
            <a:lvl5pPr indent="-304800" lvl="4" marL="2286000" rtl="0">
              <a:spcBef>
                <a:spcPts val="0"/>
              </a:spcBef>
              <a:spcAft>
                <a:spcPts val="0"/>
              </a:spcAft>
              <a:buClr>
                <a:srgbClr val="666666"/>
              </a:buClr>
              <a:buSzPts val="1200"/>
              <a:buChar char="○"/>
              <a:defRPr sz="1200">
                <a:solidFill>
                  <a:srgbClr val="666666"/>
                </a:solidFill>
              </a:defRPr>
            </a:lvl5pPr>
            <a:lvl6pPr indent="-304800" lvl="5" marL="2743200" rtl="0">
              <a:spcBef>
                <a:spcPts val="0"/>
              </a:spcBef>
              <a:spcAft>
                <a:spcPts val="0"/>
              </a:spcAft>
              <a:buClr>
                <a:srgbClr val="666666"/>
              </a:buClr>
              <a:buSzPts val="1200"/>
              <a:buChar char="■"/>
              <a:defRPr sz="1200">
                <a:solidFill>
                  <a:srgbClr val="666666"/>
                </a:solidFill>
              </a:defRPr>
            </a:lvl6pPr>
            <a:lvl7pPr indent="-304800" lvl="6" marL="3200400" rtl="0">
              <a:spcBef>
                <a:spcPts val="0"/>
              </a:spcBef>
              <a:spcAft>
                <a:spcPts val="0"/>
              </a:spcAft>
              <a:buClr>
                <a:srgbClr val="666666"/>
              </a:buClr>
              <a:buSzPts val="1200"/>
              <a:buChar char="●"/>
              <a:defRPr sz="1200">
                <a:solidFill>
                  <a:srgbClr val="666666"/>
                </a:solidFill>
              </a:defRPr>
            </a:lvl7pPr>
            <a:lvl8pPr indent="-304800" lvl="7" marL="3657600" rtl="0">
              <a:spcBef>
                <a:spcPts val="0"/>
              </a:spcBef>
              <a:spcAft>
                <a:spcPts val="0"/>
              </a:spcAft>
              <a:buClr>
                <a:srgbClr val="666666"/>
              </a:buClr>
              <a:buSzPts val="1200"/>
              <a:buChar char="○"/>
              <a:defRPr sz="1200">
                <a:solidFill>
                  <a:srgbClr val="666666"/>
                </a:solidFill>
              </a:defRPr>
            </a:lvl8pPr>
            <a:lvl9pPr indent="-304800" lvl="8" marL="4114800" rtl="0">
              <a:spcBef>
                <a:spcPts val="0"/>
              </a:spcBef>
              <a:spcAft>
                <a:spcPts val="0"/>
              </a:spcAft>
              <a:buClr>
                <a:srgbClr val="666666"/>
              </a:buClr>
              <a:buSzPts val="1200"/>
              <a:buChar char="■"/>
              <a:defRPr sz="1200">
                <a:solidFill>
                  <a:srgbClr val="666666"/>
                </a:solidFill>
              </a:defRPr>
            </a:lvl9pPr>
          </a:lstStyle>
          <a:p/>
        </p:txBody>
      </p:sp>
      <p:pic>
        <p:nvPicPr>
          <p:cNvPr id="62" name="Google Shape;62;p8"/>
          <p:cNvPicPr preferRelativeResize="0"/>
          <p:nvPr/>
        </p:nvPicPr>
        <p:blipFill rotWithShape="1">
          <a:blip r:embed="rId2">
            <a:alphaModFix amt="20000"/>
          </a:blip>
          <a:srcRect b="15493" l="14691" r="14436" t="16074"/>
          <a:stretch/>
        </p:blipFill>
        <p:spPr>
          <a:xfrm rot="1095894">
            <a:off x="6843362" y="-892002"/>
            <a:ext cx="3645074" cy="35198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63" name="Shape 63"/>
        <p:cNvGrpSpPr/>
        <p:nvPr/>
      </p:nvGrpSpPr>
      <p:grpSpPr>
        <a:xfrm>
          <a:off x="0" y="0"/>
          <a:ext cx="0" cy="0"/>
          <a:chOff x="0" y="0"/>
          <a:chExt cx="0" cy="0"/>
        </a:xfrm>
      </p:grpSpPr>
      <p:sp>
        <p:nvSpPr>
          <p:cNvPr id="64" name="Google Shape;64;p9"/>
          <p:cNvSpPr txBox="1"/>
          <p:nvPr>
            <p:ph type="title"/>
          </p:nvPr>
        </p:nvSpPr>
        <p:spPr>
          <a:xfrm>
            <a:off x="341425" y="117600"/>
            <a:ext cx="3999900" cy="7557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00305D"/>
              </a:buClr>
              <a:buSzPts val="2400"/>
              <a:buFont typeface="Roboto Condensed"/>
              <a:buNone/>
              <a:defRPr b="1" sz="2400">
                <a:solidFill>
                  <a:srgbClr val="00305D"/>
                </a:solidFill>
                <a:latin typeface="Roboto Condensed"/>
                <a:ea typeface="Roboto Condensed"/>
                <a:cs typeface="Roboto Condensed"/>
                <a:sym typeface="Roboto Condense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5" name="Google Shape;6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9"/>
          <p:cNvSpPr txBox="1"/>
          <p:nvPr>
            <p:ph idx="1" type="body"/>
          </p:nvPr>
        </p:nvSpPr>
        <p:spPr>
          <a:xfrm>
            <a:off x="410725" y="124682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666666"/>
              </a:buClr>
              <a:buSzPts val="1400"/>
              <a:buChar char="●"/>
              <a:defRPr sz="1400">
                <a:solidFill>
                  <a:srgbClr val="666666"/>
                </a:solidFill>
              </a:defRPr>
            </a:lvl1pPr>
            <a:lvl2pPr indent="-304800" lvl="1" marL="914400" rtl="0">
              <a:spcBef>
                <a:spcPts val="0"/>
              </a:spcBef>
              <a:spcAft>
                <a:spcPts val="0"/>
              </a:spcAft>
              <a:buClr>
                <a:srgbClr val="666666"/>
              </a:buClr>
              <a:buSzPts val="1200"/>
              <a:buChar char="○"/>
              <a:defRPr sz="1200">
                <a:solidFill>
                  <a:srgbClr val="666666"/>
                </a:solidFill>
              </a:defRPr>
            </a:lvl2pPr>
            <a:lvl3pPr indent="-304800" lvl="2" marL="1371600" rtl="0">
              <a:spcBef>
                <a:spcPts val="0"/>
              </a:spcBef>
              <a:spcAft>
                <a:spcPts val="0"/>
              </a:spcAft>
              <a:buClr>
                <a:srgbClr val="666666"/>
              </a:buClr>
              <a:buSzPts val="1200"/>
              <a:buChar char="■"/>
              <a:defRPr sz="1200">
                <a:solidFill>
                  <a:srgbClr val="666666"/>
                </a:solidFill>
              </a:defRPr>
            </a:lvl3pPr>
            <a:lvl4pPr indent="-304800" lvl="3" marL="1828800" rtl="0">
              <a:spcBef>
                <a:spcPts val="0"/>
              </a:spcBef>
              <a:spcAft>
                <a:spcPts val="0"/>
              </a:spcAft>
              <a:buClr>
                <a:srgbClr val="666666"/>
              </a:buClr>
              <a:buSzPts val="1200"/>
              <a:buChar char="●"/>
              <a:defRPr sz="1200">
                <a:solidFill>
                  <a:srgbClr val="666666"/>
                </a:solidFill>
              </a:defRPr>
            </a:lvl4pPr>
            <a:lvl5pPr indent="-304800" lvl="4" marL="2286000" rtl="0">
              <a:spcBef>
                <a:spcPts val="0"/>
              </a:spcBef>
              <a:spcAft>
                <a:spcPts val="0"/>
              </a:spcAft>
              <a:buClr>
                <a:srgbClr val="666666"/>
              </a:buClr>
              <a:buSzPts val="1200"/>
              <a:buChar char="○"/>
              <a:defRPr sz="1200">
                <a:solidFill>
                  <a:srgbClr val="666666"/>
                </a:solidFill>
              </a:defRPr>
            </a:lvl5pPr>
            <a:lvl6pPr indent="-304800" lvl="5" marL="2743200" rtl="0">
              <a:spcBef>
                <a:spcPts val="0"/>
              </a:spcBef>
              <a:spcAft>
                <a:spcPts val="0"/>
              </a:spcAft>
              <a:buClr>
                <a:srgbClr val="666666"/>
              </a:buClr>
              <a:buSzPts val="1200"/>
              <a:buChar char="■"/>
              <a:defRPr sz="1200">
                <a:solidFill>
                  <a:srgbClr val="666666"/>
                </a:solidFill>
              </a:defRPr>
            </a:lvl6pPr>
            <a:lvl7pPr indent="-304800" lvl="6" marL="3200400" rtl="0">
              <a:spcBef>
                <a:spcPts val="0"/>
              </a:spcBef>
              <a:spcAft>
                <a:spcPts val="0"/>
              </a:spcAft>
              <a:buClr>
                <a:srgbClr val="666666"/>
              </a:buClr>
              <a:buSzPts val="1200"/>
              <a:buChar char="●"/>
              <a:defRPr sz="1200">
                <a:solidFill>
                  <a:srgbClr val="666666"/>
                </a:solidFill>
              </a:defRPr>
            </a:lvl7pPr>
            <a:lvl8pPr indent="-304800" lvl="7" marL="3657600" rtl="0">
              <a:spcBef>
                <a:spcPts val="0"/>
              </a:spcBef>
              <a:spcAft>
                <a:spcPts val="0"/>
              </a:spcAft>
              <a:buClr>
                <a:srgbClr val="666666"/>
              </a:buClr>
              <a:buSzPts val="1200"/>
              <a:buChar char="○"/>
              <a:defRPr sz="1200">
                <a:solidFill>
                  <a:srgbClr val="666666"/>
                </a:solidFill>
              </a:defRPr>
            </a:lvl8pPr>
            <a:lvl9pPr indent="-304800" lvl="8" marL="4114800" rtl="0">
              <a:spcBef>
                <a:spcPts val="0"/>
              </a:spcBef>
              <a:spcAft>
                <a:spcPts val="0"/>
              </a:spcAft>
              <a:buClr>
                <a:srgbClr val="666666"/>
              </a:buClr>
              <a:buSzPts val="1200"/>
              <a:buChar char="■"/>
              <a:defRPr sz="1200">
                <a:solidFill>
                  <a:srgbClr val="666666"/>
                </a:solidFill>
              </a:defRPr>
            </a:lvl9pPr>
          </a:lstStyle>
          <a:p/>
        </p:txBody>
      </p:sp>
      <p:sp>
        <p:nvSpPr>
          <p:cNvPr id="67" name="Google Shape;67;p9"/>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9"/>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9"/>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9"/>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71" name="Google Shape;71;p9"/>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2" name="Shape 72"/>
        <p:cNvGrpSpPr/>
        <p:nvPr/>
      </p:nvGrpSpPr>
      <p:grpSpPr>
        <a:xfrm>
          <a:off x="0" y="0"/>
          <a:ext cx="0" cy="0"/>
          <a:chOff x="0" y="0"/>
          <a:chExt cx="0" cy="0"/>
        </a:xfrm>
      </p:grpSpPr>
      <p:sp>
        <p:nvSpPr>
          <p:cNvPr id="73" name="Google Shape;73;p10"/>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rgbClr val="00305D"/>
              </a:buClr>
              <a:buSzPts val="4200"/>
              <a:buFont typeface="Roboto Condensed"/>
              <a:buNone/>
              <a:defRPr b="1" sz="4200">
                <a:solidFill>
                  <a:srgbClr val="00305D"/>
                </a:solidFill>
                <a:latin typeface="Roboto Condensed"/>
                <a:ea typeface="Roboto Condensed"/>
                <a:cs typeface="Roboto Condensed"/>
                <a:sym typeface="Roboto Condensed"/>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74" name="Google Shape;74;p10"/>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100"/>
              <a:buNone/>
              <a:defRPr sz="2100">
                <a:solidFill>
                  <a:srgbClr val="666666"/>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5" name="Google Shape;75;p10"/>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rgbClr val="666666"/>
              </a:buClr>
              <a:buSzPts val="1800"/>
              <a:buChar char="●"/>
              <a:defRPr>
                <a:solidFill>
                  <a:srgbClr val="666666"/>
                </a:solidFill>
              </a:defRPr>
            </a:lvl1pPr>
            <a:lvl2pPr indent="-317500" lvl="1" marL="914400" rtl="0">
              <a:spcBef>
                <a:spcPts val="0"/>
              </a:spcBef>
              <a:spcAft>
                <a:spcPts val="0"/>
              </a:spcAft>
              <a:buClr>
                <a:srgbClr val="666666"/>
              </a:buClr>
              <a:buSzPts val="1400"/>
              <a:buChar char="○"/>
              <a:defRPr>
                <a:solidFill>
                  <a:srgbClr val="666666"/>
                </a:solidFill>
              </a:defRPr>
            </a:lvl2pPr>
            <a:lvl3pPr indent="-317500" lvl="2" marL="1371600" rtl="0">
              <a:spcBef>
                <a:spcPts val="0"/>
              </a:spcBef>
              <a:spcAft>
                <a:spcPts val="0"/>
              </a:spcAft>
              <a:buClr>
                <a:srgbClr val="666666"/>
              </a:buClr>
              <a:buSzPts val="1400"/>
              <a:buChar char="■"/>
              <a:defRPr>
                <a:solidFill>
                  <a:srgbClr val="666666"/>
                </a:solidFill>
              </a:defRPr>
            </a:lvl3pPr>
            <a:lvl4pPr indent="-317500" lvl="3" marL="1828800" rtl="0">
              <a:spcBef>
                <a:spcPts val="0"/>
              </a:spcBef>
              <a:spcAft>
                <a:spcPts val="0"/>
              </a:spcAft>
              <a:buClr>
                <a:srgbClr val="666666"/>
              </a:buClr>
              <a:buSzPts val="1400"/>
              <a:buChar char="●"/>
              <a:defRPr>
                <a:solidFill>
                  <a:srgbClr val="666666"/>
                </a:solidFill>
              </a:defRPr>
            </a:lvl4pPr>
            <a:lvl5pPr indent="-317500" lvl="4" marL="2286000" rtl="0">
              <a:spcBef>
                <a:spcPts val="0"/>
              </a:spcBef>
              <a:spcAft>
                <a:spcPts val="0"/>
              </a:spcAft>
              <a:buClr>
                <a:srgbClr val="666666"/>
              </a:buClr>
              <a:buSzPts val="1400"/>
              <a:buChar char="○"/>
              <a:defRPr>
                <a:solidFill>
                  <a:srgbClr val="666666"/>
                </a:solidFill>
              </a:defRPr>
            </a:lvl5pPr>
            <a:lvl6pPr indent="-317500" lvl="5" marL="2743200" rtl="0">
              <a:spcBef>
                <a:spcPts val="0"/>
              </a:spcBef>
              <a:spcAft>
                <a:spcPts val="0"/>
              </a:spcAft>
              <a:buClr>
                <a:srgbClr val="666666"/>
              </a:buClr>
              <a:buSzPts val="1400"/>
              <a:buChar char="■"/>
              <a:defRPr>
                <a:solidFill>
                  <a:srgbClr val="666666"/>
                </a:solidFill>
              </a:defRPr>
            </a:lvl6pPr>
            <a:lvl7pPr indent="-317500" lvl="6" marL="3200400" rtl="0">
              <a:spcBef>
                <a:spcPts val="0"/>
              </a:spcBef>
              <a:spcAft>
                <a:spcPts val="0"/>
              </a:spcAft>
              <a:buClr>
                <a:srgbClr val="666666"/>
              </a:buClr>
              <a:buSzPts val="1400"/>
              <a:buChar char="●"/>
              <a:defRPr>
                <a:solidFill>
                  <a:srgbClr val="666666"/>
                </a:solidFill>
              </a:defRPr>
            </a:lvl7pPr>
            <a:lvl8pPr indent="-317500" lvl="7" marL="3657600" rtl="0">
              <a:spcBef>
                <a:spcPts val="0"/>
              </a:spcBef>
              <a:spcAft>
                <a:spcPts val="0"/>
              </a:spcAft>
              <a:buClr>
                <a:srgbClr val="666666"/>
              </a:buClr>
              <a:buSzPts val="1400"/>
              <a:buChar char="○"/>
              <a:defRPr>
                <a:solidFill>
                  <a:srgbClr val="666666"/>
                </a:solidFill>
              </a:defRPr>
            </a:lvl8pPr>
            <a:lvl9pPr indent="-317500" lvl="8" marL="4114800" rtl="0">
              <a:spcBef>
                <a:spcPts val="0"/>
              </a:spcBef>
              <a:spcAft>
                <a:spcPts val="0"/>
              </a:spcAft>
              <a:buClr>
                <a:srgbClr val="666666"/>
              </a:buClr>
              <a:buSzPts val="1400"/>
              <a:buChar char="■"/>
              <a:defRPr>
                <a:solidFill>
                  <a:srgbClr val="666666"/>
                </a:solidFill>
              </a:defRPr>
            </a:lvl9pPr>
          </a:lstStyle>
          <a:p/>
        </p:txBody>
      </p:sp>
      <p:sp>
        <p:nvSpPr>
          <p:cNvPr id="76" name="Google Shape;76;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7" name="Google Shape;77;p10"/>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0"/>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0"/>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0"/>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81" name="Google Shape;81;p10"/>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youtube.com/watch?v=3qwoxP6vBLY"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docs.google.com/forms/d/e/1FAIpQLSd8PO_kOLTRGG4ZgFW7a19XlyTX91URGl76FFYjiHQ0kNI0Wg/viewform" TargetMode="External"/><Relationship Id="rId4" Type="http://schemas.openxmlformats.org/officeDocument/2006/relationships/hyperlink" Target="http://sites.austincc.edu/ptk/benefits-of-membership/"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ites.austincc.edu/ptk/"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2"/>
          <p:cNvSpPr txBox="1"/>
          <p:nvPr>
            <p:ph type="ctrTitle"/>
          </p:nvPr>
        </p:nvSpPr>
        <p:spPr>
          <a:xfrm>
            <a:off x="579451" y="336925"/>
            <a:ext cx="78930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t>Austin Community College</a:t>
            </a:r>
            <a:endParaRPr b="1"/>
          </a:p>
          <a:p>
            <a:pPr indent="0" lvl="0" marL="0" rtl="0" algn="ctr">
              <a:spcBef>
                <a:spcPts val="0"/>
              </a:spcBef>
              <a:spcAft>
                <a:spcPts val="0"/>
              </a:spcAft>
              <a:buNone/>
            </a:pPr>
            <a:r>
              <a:rPr b="1" lang="en"/>
              <a:t>Phi Theta Kappa</a:t>
            </a:r>
            <a:endParaRPr b="1"/>
          </a:p>
        </p:txBody>
      </p:sp>
      <p:sp>
        <p:nvSpPr>
          <p:cNvPr id="91" name="Google Shape;91;p12"/>
          <p:cNvSpPr txBox="1"/>
          <p:nvPr>
            <p:ph idx="1" type="subTitle"/>
          </p:nvPr>
        </p:nvSpPr>
        <p:spPr>
          <a:xfrm>
            <a:off x="579450" y="2449725"/>
            <a:ext cx="7893000" cy="12384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sz="2400">
                <a:solidFill>
                  <a:schemeClr val="dk1"/>
                </a:solidFill>
                <a:latin typeface="Roboto"/>
                <a:ea typeface="Roboto"/>
                <a:cs typeface="Roboto"/>
                <a:sym typeface="Roboto"/>
              </a:rPr>
              <a:t>College Prep</a:t>
            </a:r>
            <a:endParaRPr sz="2400">
              <a:solidFill>
                <a:schemeClr val="dk1"/>
              </a:solidFill>
              <a:latin typeface="Roboto"/>
              <a:ea typeface="Roboto"/>
              <a:cs typeface="Roboto"/>
              <a:sym typeface="Roboto"/>
            </a:endParaRPr>
          </a:p>
          <a:p>
            <a:pPr indent="0" lvl="0" marL="0" rtl="0" algn="ctr">
              <a:spcBef>
                <a:spcPts val="0"/>
              </a:spcBef>
              <a:spcAft>
                <a:spcPts val="0"/>
              </a:spcAft>
              <a:buNone/>
            </a:pPr>
            <a:r>
              <a:rPr lang="en" sz="2400">
                <a:solidFill>
                  <a:schemeClr val="dk1"/>
                </a:solidFill>
                <a:latin typeface="Roboto"/>
                <a:ea typeface="Roboto"/>
                <a:cs typeface="Roboto"/>
                <a:sym typeface="Roboto"/>
              </a:rPr>
              <a:t>Mr. Gordon</a:t>
            </a:r>
            <a:endParaRPr sz="2400">
              <a:solidFill>
                <a:schemeClr val="dk1"/>
              </a:solidFill>
              <a:latin typeface="Roboto"/>
              <a:ea typeface="Roboto"/>
              <a:cs typeface="Roboto"/>
              <a:sym typeface="Roboto"/>
            </a:endParaRPr>
          </a:p>
          <a:p>
            <a:pPr indent="0" lvl="0" marL="0" rtl="0" algn="ctr">
              <a:spcBef>
                <a:spcPts val="0"/>
              </a:spcBef>
              <a:spcAft>
                <a:spcPts val="0"/>
              </a:spcAft>
              <a:buNone/>
            </a:pPr>
            <a:r>
              <a:rPr lang="en" sz="2400">
                <a:solidFill>
                  <a:schemeClr val="dk1"/>
                </a:solidFill>
                <a:latin typeface="Roboto"/>
                <a:ea typeface="Roboto"/>
                <a:cs typeface="Roboto"/>
                <a:sym typeface="Roboto"/>
              </a:rPr>
              <a:t>jgordon@bisdtx.org</a:t>
            </a:r>
            <a:endParaRPr sz="2400">
              <a:solidFill>
                <a:schemeClr val="dk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1"/>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58" name="Google Shape;158;p21"/>
          <p:cNvSpPr txBox="1"/>
          <p:nvPr/>
        </p:nvSpPr>
        <p:spPr>
          <a:xfrm>
            <a:off x="542375" y="0"/>
            <a:ext cx="80724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00305D"/>
                </a:solidFill>
                <a:latin typeface="Roboto Condensed"/>
                <a:ea typeface="Roboto Condensed"/>
                <a:cs typeface="Roboto Condensed"/>
                <a:sym typeface="Roboto Condensed"/>
              </a:rPr>
              <a:t>Today’s College Prep Assignment</a:t>
            </a:r>
            <a:endParaRPr sz="1000"/>
          </a:p>
        </p:txBody>
      </p:sp>
      <p:sp>
        <p:nvSpPr>
          <p:cNvPr id="159" name="Google Shape;159;p21"/>
          <p:cNvSpPr txBox="1"/>
          <p:nvPr/>
        </p:nvSpPr>
        <p:spPr>
          <a:xfrm>
            <a:off x="308150" y="1882425"/>
            <a:ext cx="86148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chemeClr val="dk1"/>
                </a:solidFill>
                <a:latin typeface="Gill Sans"/>
                <a:ea typeface="Gill Sans"/>
                <a:cs typeface="Gill Sans"/>
                <a:sym typeface="Gill Sans"/>
              </a:rPr>
              <a:t>In the comments section of today’s College Prep, name one </a:t>
            </a:r>
            <a:r>
              <a:rPr lang="en" sz="2400">
                <a:solidFill>
                  <a:schemeClr val="dk1"/>
                </a:solidFill>
                <a:latin typeface="Gill Sans"/>
                <a:ea typeface="Gill Sans"/>
                <a:cs typeface="Gill Sans"/>
                <a:sym typeface="Gill Sans"/>
              </a:rPr>
              <a:t>hallmark</a:t>
            </a:r>
            <a:r>
              <a:rPr lang="en" sz="2400">
                <a:solidFill>
                  <a:schemeClr val="dk1"/>
                </a:solidFill>
                <a:latin typeface="Gill Sans"/>
                <a:ea typeface="Gill Sans"/>
                <a:cs typeface="Gill Sans"/>
                <a:sym typeface="Gill Sans"/>
              </a:rPr>
              <a:t> or benefit of Phi Theta Kappa.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pic>
        <p:nvPicPr>
          <p:cNvPr id="160" name="Google Shape;160;p21"/>
          <p:cNvPicPr preferRelativeResize="0"/>
          <p:nvPr/>
        </p:nvPicPr>
        <p:blipFill>
          <a:blip r:embed="rId3">
            <a:alphaModFix/>
          </a:blip>
          <a:stretch>
            <a:fillRect/>
          </a:stretch>
        </p:blipFill>
        <p:spPr>
          <a:xfrm>
            <a:off x="5559350" y="2901700"/>
            <a:ext cx="3227100" cy="2178524"/>
          </a:xfrm>
          <a:prstGeom prst="rect">
            <a:avLst/>
          </a:prstGeom>
          <a:noFill/>
          <a:ln>
            <a:noFill/>
          </a:ln>
        </p:spPr>
      </p:pic>
      <p:pic>
        <p:nvPicPr>
          <p:cNvPr id="161" name="Google Shape;161;p21"/>
          <p:cNvPicPr preferRelativeResize="0"/>
          <p:nvPr/>
        </p:nvPicPr>
        <p:blipFill>
          <a:blip r:embed="rId4">
            <a:alphaModFix/>
          </a:blip>
          <a:stretch>
            <a:fillRect/>
          </a:stretch>
        </p:blipFill>
        <p:spPr>
          <a:xfrm>
            <a:off x="3908775" y="2829375"/>
            <a:ext cx="2382774" cy="2133325"/>
          </a:xfrm>
          <a:prstGeom prst="rect">
            <a:avLst/>
          </a:prstGeom>
          <a:noFill/>
          <a:ln>
            <a:noFill/>
          </a:ln>
        </p:spPr>
      </p:pic>
      <p:sp>
        <p:nvSpPr>
          <p:cNvPr id="162" name="Google Shape;162;p21"/>
          <p:cNvSpPr txBox="1"/>
          <p:nvPr/>
        </p:nvSpPr>
        <p:spPr>
          <a:xfrm>
            <a:off x="1581925" y="3444050"/>
            <a:ext cx="22509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t>Hummingbird saved at ACC after flying into the library window.</a:t>
            </a:r>
            <a:endParaRPr sz="13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13"/>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txBox="1"/>
          <p:nvPr>
            <p:ph type="title"/>
          </p:nvPr>
        </p:nvSpPr>
        <p:spPr>
          <a:xfrm>
            <a:off x="265500" y="1233175"/>
            <a:ext cx="4045200" cy="14823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spcBef>
                <a:spcPts val="0"/>
              </a:spcBef>
              <a:spcAft>
                <a:spcPts val="0"/>
              </a:spcAft>
              <a:buNone/>
            </a:pPr>
            <a:r>
              <a:rPr lang="en"/>
              <a:t>Upcoming Events</a:t>
            </a:r>
            <a:endParaRPr>
              <a:latin typeface="Roboto Condensed"/>
              <a:ea typeface="Roboto Condensed"/>
              <a:cs typeface="Roboto Condensed"/>
              <a:sym typeface="Roboto Condensed"/>
            </a:endParaRPr>
          </a:p>
        </p:txBody>
      </p:sp>
      <p:sp>
        <p:nvSpPr>
          <p:cNvPr id="100" name="Google Shape;100;p13"/>
          <p:cNvSpPr txBox="1"/>
          <p:nvPr>
            <p:ph idx="2" type="body"/>
          </p:nvPr>
        </p:nvSpPr>
        <p:spPr>
          <a:xfrm>
            <a:off x="4013575" y="308275"/>
            <a:ext cx="4854300" cy="4365300"/>
          </a:xfrm>
          <a:prstGeom prst="rect">
            <a:avLst/>
          </a:prstGeom>
        </p:spPr>
        <p:txBody>
          <a:bodyPr anchorCtr="0" anchor="ctr" bIns="91425" lIns="91425" spcFirstLastPara="1" rIns="91425" wrap="square" tIns="91425">
            <a:normAutofit/>
          </a:bodyPr>
          <a:lstStyle/>
          <a:p>
            <a:pPr indent="-355600" lvl="0" marL="457200" rtl="0" algn="ctr">
              <a:lnSpc>
                <a:spcPct val="150000"/>
              </a:lnSpc>
              <a:spcBef>
                <a:spcPts val="0"/>
              </a:spcBef>
              <a:spcAft>
                <a:spcPts val="0"/>
              </a:spcAft>
              <a:buClr>
                <a:schemeClr val="dk1"/>
              </a:buClr>
              <a:buSzPts val="2000"/>
              <a:buChar char="❖"/>
            </a:pPr>
            <a:r>
              <a:rPr b="1" lang="en" sz="2000">
                <a:solidFill>
                  <a:schemeClr val="dk1"/>
                </a:solidFill>
              </a:rPr>
              <a:t>Monday, Sept. 6th Labor Day Holiday for CRCA and ACC</a:t>
            </a:r>
            <a:endParaRPr b="1" sz="2000">
              <a:solidFill>
                <a:schemeClr val="dk1"/>
              </a:solidFill>
            </a:endParaRPr>
          </a:p>
          <a:p>
            <a:pPr indent="-355600" lvl="0" marL="457200" rtl="0" algn="ctr">
              <a:lnSpc>
                <a:spcPct val="100000"/>
              </a:lnSpc>
              <a:spcBef>
                <a:spcPts val="0"/>
              </a:spcBef>
              <a:spcAft>
                <a:spcPts val="0"/>
              </a:spcAft>
              <a:buClr>
                <a:schemeClr val="dk1"/>
              </a:buClr>
              <a:buSzPts val="2000"/>
              <a:buChar char="❖"/>
            </a:pPr>
            <a:r>
              <a:rPr b="1" lang="en" sz="2000">
                <a:solidFill>
                  <a:schemeClr val="dk1"/>
                </a:solidFill>
              </a:rPr>
              <a:t>Tuesday, Sept. 7th CRCA Holiday, 10th and 12th still have ACC</a:t>
            </a:r>
            <a:endParaRPr b="1" sz="2000">
              <a:solidFill>
                <a:schemeClr val="dk1"/>
              </a:solidFill>
            </a:endParaRPr>
          </a:p>
          <a:p>
            <a:pPr indent="-355600" lvl="0" marL="457200" rtl="0" algn="ctr">
              <a:lnSpc>
                <a:spcPct val="100000"/>
              </a:lnSpc>
              <a:spcBef>
                <a:spcPts val="0"/>
              </a:spcBef>
              <a:spcAft>
                <a:spcPts val="0"/>
              </a:spcAft>
              <a:buClr>
                <a:schemeClr val="dk1"/>
              </a:buClr>
              <a:buSzPts val="2000"/>
              <a:buChar char="❖"/>
            </a:pPr>
            <a:r>
              <a:rPr b="1" lang="en" sz="2000">
                <a:solidFill>
                  <a:schemeClr val="dk1"/>
                </a:solidFill>
                <a:highlight>
                  <a:schemeClr val="lt1"/>
                </a:highlight>
              </a:rPr>
              <a:t>Thurs. Sept. 16th Virtual 10th Grade Parent Meeting</a:t>
            </a:r>
            <a:endParaRPr b="1" sz="2000">
              <a:solidFill>
                <a:schemeClr val="dk1"/>
              </a:solidFill>
              <a:highlight>
                <a:schemeClr val="lt1"/>
              </a:highlight>
            </a:endParaRPr>
          </a:p>
          <a:p>
            <a:pPr indent="-355600" lvl="0" marL="457200" rtl="0" algn="ctr">
              <a:lnSpc>
                <a:spcPct val="100000"/>
              </a:lnSpc>
              <a:spcBef>
                <a:spcPts val="0"/>
              </a:spcBef>
              <a:spcAft>
                <a:spcPts val="0"/>
              </a:spcAft>
              <a:buClr>
                <a:schemeClr val="dk1"/>
              </a:buClr>
              <a:buSzPts val="2000"/>
              <a:buChar char="❖"/>
            </a:pPr>
            <a:r>
              <a:rPr b="1" lang="en" sz="2000">
                <a:solidFill>
                  <a:schemeClr val="dk1"/>
                </a:solidFill>
                <a:highlight>
                  <a:schemeClr val="lt1"/>
                </a:highlight>
              </a:rPr>
              <a:t>Tues. Sept. 21st Virtual 11th Grade Parent Meeting</a:t>
            </a:r>
            <a:endParaRPr b="1" sz="2000">
              <a:solidFill>
                <a:schemeClr val="dk1"/>
              </a:solidFill>
            </a:endParaRPr>
          </a:p>
          <a:p>
            <a:pPr indent="-355600" lvl="0" marL="457200" rtl="0" algn="ctr">
              <a:lnSpc>
                <a:spcPct val="100000"/>
              </a:lnSpc>
              <a:spcBef>
                <a:spcPts val="0"/>
              </a:spcBef>
              <a:spcAft>
                <a:spcPts val="0"/>
              </a:spcAft>
              <a:buClr>
                <a:schemeClr val="dk1"/>
              </a:buClr>
              <a:buSzPts val="2000"/>
              <a:buChar char="❖"/>
            </a:pPr>
            <a:r>
              <a:rPr b="1" lang="en" sz="2000">
                <a:solidFill>
                  <a:schemeClr val="dk1"/>
                </a:solidFill>
              </a:rPr>
              <a:t>Friday, Sept. 17th Student Council Elections</a:t>
            </a:r>
            <a:endParaRPr b="1" sz="2000">
              <a:solidFill>
                <a:schemeClr val="dk1"/>
              </a:solidFill>
            </a:endParaRPr>
          </a:p>
          <a:p>
            <a:pPr indent="0" lvl="0" marL="0" rtl="0" algn="ctr">
              <a:lnSpc>
                <a:spcPct val="100000"/>
              </a:lnSpc>
              <a:spcBef>
                <a:spcPts val="1200"/>
              </a:spcBef>
              <a:spcAft>
                <a:spcPts val="1200"/>
              </a:spcAft>
              <a:buNone/>
            </a:pPr>
            <a:r>
              <a:rPr b="1" lang="en" sz="2000">
                <a:solidFill>
                  <a:srgbClr val="FF0000"/>
                </a:solidFill>
                <a:highlight>
                  <a:schemeClr val="lt1"/>
                </a:highlight>
              </a:rPr>
              <a:t>*Officer applications are due by Friday, Sept. 3rd*</a:t>
            </a:r>
            <a:endParaRPr b="1"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4"/>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06" name="Google Shape;106;p14"/>
          <p:cNvSpPr txBox="1"/>
          <p:nvPr/>
        </p:nvSpPr>
        <p:spPr>
          <a:xfrm>
            <a:off x="579350" y="569475"/>
            <a:ext cx="80724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00305D"/>
                </a:solidFill>
                <a:latin typeface="Roboto Condensed"/>
                <a:ea typeface="Roboto Condensed"/>
                <a:cs typeface="Roboto Condensed"/>
                <a:sym typeface="Roboto Condensed"/>
              </a:rPr>
              <a:t>Phi Theta Kappa</a:t>
            </a:r>
            <a:endParaRPr sz="1000"/>
          </a:p>
        </p:txBody>
      </p:sp>
      <p:sp>
        <p:nvSpPr>
          <p:cNvPr id="107" name="Google Shape;107;p14"/>
          <p:cNvSpPr txBox="1"/>
          <p:nvPr/>
        </p:nvSpPr>
        <p:spPr>
          <a:xfrm>
            <a:off x="308150" y="1662300"/>
            <a:ext cx="8614800" cy="33966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1000"/>
              </a:spcBef>
              <a:spcAft>
                <a:spcPts val="0"/>
              </a:spcAft>
              <a:buNone/>
            </a:pPr>
            <a:r>
              <a:rPr lang="en" sz="2000">
                <a:solidFill>
                  <a:schemeClr val="dk1"/>
                </a:solidFill>
              </a:rPr>
              <a:t>This week, some CRCA Juniors received an invite in their ACC email or a flyer at their home address informing them about Phi Theta Kappa and encouraging them to apply. </a:t>
            </a:r>
            <a:endParaRPr sz="2000">
              <a:solidFill>
                <a:schemeClr val="dk1"/>
              </a:solidFill>
            </a:endParaRPr>
          </a:p>
          <a:p>
            <a:pPr indent="0" lvl="0" marL="0" rtl="0" algn="ctr">
              <a:lnSpc>
                <a:spcPct val="120000"/>
              </a:lnSpc>
              <a:spcBef>
                <a:spcPts val="1000"/>
              </a:spcBef>
              <a:spcAft>
                <a:spcPts val="0"/>
              </a:spcAft>
              <a:buNone/>
            </a:pPr>
            <a:r>
              <a:t/>
            </a:r>
            <a:endParaRPr sz="2000">
              <a:solidFill>
                <a:schemeClr val="dk1"/>
              </a:solidFill>
            </a:endParaRPr>
          </a:p>
          <a:p>
            <a:pPr indent="0" lvl="0" marL="0" rtl="0" algn="ctr">
              <a:lnSpc>
                <a:spcPct val="120000"/>
              </a:lnSpc>
              <a:spcBef>
                <a:spcPts val="1000"/>
              </a:spcBef>
              <a:spcAft>
                <a:spcPts val="0"/>
              </a:spcAft>
              <a:buNone/>
            </a:pPr>
            <a:r>
              <a:rPr lang="en" sz="2000">
                <a:solidFill>
                  <a:schemeClr val="dk1"/>
                </a:solidFill>
              </a:rPr>
              <a:t>This is an overview of Phi Theta Kappa.</a:t>
            </a:r>
            <a:endParaRPr sz="2000">
              <a:solidFill>
                <a:schemeClr val="dk1"/>
              </a:solidFill>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Clr>
                <a:schemeClr val="dk1"/>
              </a:buClr>
              <a:buFont typeface="Arial"/>
              <a:buNone/>
            </a:pPr>
            <a:r>
              <a:t/>
            </a:r>
            <a:endParaRPr sz="2400">
              <a:solidFill>
                <a:schemeClr val="dk1"/>
              </a:solidFill>
              <a:latin typeface="Gill Sans"/>
              <a:ea typeface="Gill Sans"/>
              <a:cs typeface="Gill Sans"/>
              <a:sym typeface="Gill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5"/>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13" name="Google Shape;113;p15"/>
          <p:cNvSpPr txBox="1"/>
          <p:nvPr/>
        </p:nvSpPr>
        <p:spPr>
          <a:xfrm>
            <a:off x="542375" y="0"/>
            <a:ext cx="80724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00305D"/>
                </a:solidFill>
                <a:latin typeface="Roboto Condensed"/>
                <a:ea typeface="Roboto Condensed"/>
                <a:cs typeface="Roboto Condensed"/>
                <a:sym typeface="Roboto Condensed"/>
              </a:rPr>
              <a:t>What is Phi Theta Kappa?</a:t>
            </a:r>
            <a:endParaRPr sz="1000"/>
          </a:p>
        </p:txBody>
      </p:sp>
      <p:sp>
        <p:nvSpPr>
          <p:cNvPr id="114" name="Google Shape;114;p15"/>
          <p:cNvSpPr txBox="1"/>
          <p:nvPr/>
        </p:nvSpPr>
        <p:spPr>
          <a:xfrm>
            <a:off x="325400" y="884900"/>
            <a:ext cx="8614800" cy="4835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n" sz="2200">
                <a:solidFill>
                  <a:schemeClr val="dk1"/>
                </a:solidFill>
              </a:rPr>
              <a:t>“Phi Theta Kappa is the only nationally recognized International Honor Society of the Two-Year College. Alpha Gamma Pi is the local chapter at Austin Community College. Alpha Gamma Pi recognizes and promotes scholarship, the development of leadership and service, and the cultivation of fellowship among students at ACC.”</a:t>
            </a:r>
            <a:endParaRPr sz="22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22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800">
                <a:solidFill>
                  <a:schemeClr val="dk1"/>
                </a:solidFill>
              </a:rPr>
              <a:t>https://sites.austincc.edu/honors/phi-theta-kappa-honor-society/</a:t>
            </a:r>
            <a:endParaRPr sz="1800">
              <a:solidFill>
                <a:schemeClr val="dk1"/>
              </a:solidFill>
            </a:endParaRPr>
          </a:p>
          <a:p>
            <a:pPr indent="0" lvl="0" marL="0" rtl="0" algn="ctr">
              <a:lnSpc>
                <a:spcPct val="120000"/>
              </a:lnSpc>
              <a:spcBef>
                <a:spcPts val="1000"/>
              </a:spcBef>
              <a:spcAft>
                <a:spcPts val="0"/>
              </a:spcAft>
              <a:buNone/>
            </a:pPr>
            <a:r>
              <a:t/>
            </a:r>
            <a:endParaRPr sz="2000">
              <a:solidFill>
                <a:schemeClr val="dk1"/>
              </a:solidFill>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Clr>
                <a:schemeClr val="dk1"/>
              </a:buClr>
              <a:buFont typeface="Arial"/>
              <a:buNone/>
            </a:pPr>
            <a:r>
              <a:t/>
            </a:r>
            <a:endParaRPr sz="2400">
              <a:solidFill>
                <a:schemeClr val="dk1"/>
              </a:solidFill>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6"/>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20" name="Google Shape;120;p16"/>
          <p:cNvSpPr txBox="1"/>
          <p:nvPr/>
        </p:nvSpPr>
        <p:spPr>
          <a:xfrm>
            <a:off x="542375" y="0"/>
            <a:ext cx="80724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00305D"/>
                </a:solidFill>
                <a:latin typeface="Roboto Condensed"/>
                <a:ea typeface="Roboto Condensed"/>
                <a:cs typeface="Roboto Condensed"/>
                <a:sym typeface="Roboto Condensed"/>
              </a:rPr>
              <a:t>What Does That Mean?</a:t>
            </a:r>
            <a:endParaRPr sz="1000"/>
          </a:p>
        </p:txBody>
      </p:sp>
      <p:sp>
        <p:nvSpPr>
          <p:cNvPr id="121" name="Google Shape;121;p16"/>
          <p:cNvSpPr txBox="1"/>
          <p:nvPr/>
        </p:nvSpPr>
        <p:spPr>
          <a:xfrm>
            <a:off x="325400" y="884900"/>
            <a:ext cx="8614800" cy="3737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2200">
                <a:solidFill>
                  <a:schemeClr val="dk1"/>
                </a:solidFill>
              </a:rPr>
              <a:t>In simpler terms, Phi Theta Kappa is a national honor society and </a:t>
            </a:r>
            <a:endParaRPr sz="2200">
              <a:solidFill>
                <a:schemeClr val="dk1"/>
              </a:solidFill>
            </a:endParaRPr>
          </a:p>
          <a:p>
            <a:pPr indent="0" lvl="0" marL="0" rtl="0" algn="ctr">
              <a:lnSpc>
                <a:spcPct val="115000"/>
              </a:lnSpc>
              <a:spcBef>
                <a:spcPts val="0"/>
              </a:spcBef>
              <a:spcAft>
                <a:spcPts val="0"/>
              </a:spcAft>
              <a:buNone/>
            </a:pPr>
            <a:r>
              <a:rPr lang="en" sz="2200">
                <a:solidFill>
                  <a:schemeClr val="dk1"/>
                </a:solidFill>
              </a:rPr>
              <a:t>Alpha Gamma Pi is ACC’s local branch. </a:t>
            </a:r>
            <a:endParaRPr sz="2200">
              <a:solidFill>
                <a:schemeClr val="dk1"/>
              </a:solidFill>
            </a:endParaRPr>
          </a:p>
          <a:p>
            <a:pPr indent="0" lvl="0" marL="0" rtl="0" algn="ctr">
              <a:lnSpc>
                <a:spcPct val="115000"/>
              </a:lnSpc>
              <a:spcBef>
                <a:spcPts val="0"/>
              </a:spcBef>
              <a:spcAft>
                <a:spcPts val="0"/>
              </a:spcAft>
              <a:buNone/>
            </a:pPr>
            <a:r>
              <a:t/>
            </a:r>
            <a:endParaRPr sz="2200">
              <a:solidFill>
                <a:schemeClr val="dk1"/>
              </a:solidFill>
            </a:endParaRPr>
          </a:p>
          <a:p>
            <a:pPr indent="0" lvl="0" marL="0" rtl="0" algn="ctr">
              <a:lnSpc>
                <a:spcPct val="115000"/>
              </a:lnSpc>
              <a:spcBef>
                <a:spcPts val="0"/>
              </a:spcBef>
              <a:spcAft>
                <a:spcPts val="0"/>
              </a:spcAft>
              <a:buNone/>
            </a:pPr>
            <a:r>
              <a:rPr lang="en" sz="2200">
                <a:solidFill>
                  <a:schemeClr val="dk1"/>
                </a:solidFill>
              </a:rPr>
              <a:t>Phi Theta Kappa is the community college version </a:t>
            </a:r>
            <a:endParaRPr sz="2200">
              <a:solidFill>
                <a:schemeClr val="dk1"/>
              </a:solidFill>
            </a:endParaRPr>
          </a:p>
          <a:p>
            <a:pPr indent="0" lvl="0" marL="0" rtl="0" algn="ctr">
              <a:lnSpc>
                <a:spcPct val="115000"/>
              </a:lnSpc>
              <a:spcBef>
                <a:spcPts val="0"/>
              </a:spcBef>
              <a:spcAft>
                <a:spcPts val="0"/>
              </a:spcAft>
              <a:buNone/>
            </a:pPr>
            <a:r>
              <a:rPr lang="en" sz="2200">
                <a:solidFill>
                  <a:schemeClr val="dk1"/>
                </a:solidFill>
              </a:rPr>
              <a:t>of CRCA’s NHS. </a:t>
            </a:r>
            <a:endParaRPr sz="2200">
              <a:solidFill>
                <a:schemeClr val="dk1"/>
              </a:solidFill>
            </a:endParaRPr>
          </a:p>
          <a:p>
            <a:pPr indent="0" lvl="0" marL="0" rtl="0" algn="ctr">
              <a:lnSpc>
                <a:spcPct val="120000"/>
              </a:lnSpc>
              <a:spcBef>
                <a:spcPts val="1000"/>
              </a:spcBef>
              <a:spcAft>
                <a:spcPts val="0"/>
              </a:spcAft>
              <a:buNone/>
            </a:pPr>
            <a:r>
              <a:t/>
            </a:r>
            <a:endParaRPr sz="2000">
              <a:solidFill>
                <a:schemeClr val="dk1"/>
              </a:solidFill>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Clr>
                <a:schemeClr val="dk1"/>
              </a:buClr>
              <a:buFont typeface="Arial"/>
              <a:buNone/>
            </a:pPr>
            <a:r>
              <a:t/>
            </a:r>
            <a:endParaRPr sz="2400">
              <a:solidFill>
                <a:schemeClr val="dk1"/>
              </a:solidFill>
              <a:latin typeface="Gill Sans"/>
              <a:ea typeface="Gill Sans"/>
              <a:cs typeface="Gill Sans"/>
              <a:sym typeface="Gill Sans"/>
            </a:endParaRPr>
          </a:p>
        </p:txBody>
      </p:sp>
      <p:pic>
        <p:nvPicPr>
          <p:cNvPr id="122" name="Google Shape;122;p16"/>
          <p:cNvPicPr preferRelativeResize="0"/>
          <p:nvPr/>
        </p:nvPicPr>
        <p:blipFill>
          <a:blip r:embed="rId3">
            <a:alphaModFix/>
          </a:blip>
          <a:stretch>
            <a:fillRect/>
          </a:stretch>
        </p:blipFill>
        <p:spPr>
          <a:xfrm>
            <a:off x="501738" y="2829375"/>
            <a:ext cx="8153674" cy="2193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7"/>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28" name="Google Shape;128;p17"/>
          <p:cNvSpPr txBox="1"/>
          <p:nvPr/>
        </p:nvSpPr>
        <p:spPr>
          <a:xfrm>
            <a:off x="542375" y="0"/>
            <a:ext cx="80724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00305D"/>
                </a:solidFill>
                <a:latin typeface="Roboto Condensed"/>
                <a:ea typeface="Roboto Condensed"/>
                <a:cs typeface="Roboto Condensed"/>
                <a:sym typeface="Roboto Condensed"/>
              </a:rPr>
              <a:t>Alpha Gamma Pi </a:t>
            </a:r>
            <a:endParaRPr b="1" sz="4800">
              <a:solidFill>
                <a:srgbClr val="00305D"/>
              </a:solidFill>
              <a:latin typeface="Roboto Condensed"/>
              <a:ea typeface="Roboto Condensed"/>
              <a:cs typeface="Roboto Condensed"/>
              <a:sym typeface="Roboto Condensed"/>
            </a:endParaRPr>
          </a:p>
          <a:p>
            <a:pPr indent="0" lvl="0" marL="0" rtl="0" algn="ctr">
              <a:spcBef>
                <a:spcPts val="0"/>
              </a:spcBef>
              <a:spcAft>
                <a:spcPts val="0"/>
              </a:spcAft>
              <a:buNone/>
            </a:pPr>
            <a:r>
              <a:rPr b="1" lang="en" sz="4800">
                <a:solidFill>
                  <a:srgbClr val="00305D"/>
                </a:solidFill>
                <a:latin typeface="Roboto Condensed"/>
                <a:ea typeface="Roboto Condensed"/>
                <a:cs typeface="Roboto Condensed"/>
                <a:sym typeface="Roboto Condensed"/>
              </a:rPr>
              <a:t>Orientation Video</a:t>
            </a:r>
            <a:endParaRPr sz="1000"/>
          </a:p>
        </p:txBody>
      </p:sp>
      <p:sp>
        <p:nvSpPr>
          <p:cNvPr id="129" name="Google Shape;129;p17"/>
          <p:cNvSpPr txBox="1"/>
          <p:nvPr/>
        </p:nvSpPr>
        <p:spPr>
          <a:xfrm>
            <a:off x="325400" y="884900"/>
            <a:ext cx="8614800" cy="2180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sz="2200">
              <a:solidFill>
                <a:schemeClr val="dk1"/>
              </a:solidFill>
            </a:endParaRPr>
          </a:p>
          <a:p>
            <a:pPr indent="0" lvl="0" marL="0" rtl="0" algn="ctr">
              <a:lnSpc>
                <a:spcPct val="120000"/>
              </a:lnSpc>
              <a:spcBef>
                <a:spcPts val="1000"/>
              </a:spcBef>
              <a:spcAft>
                <a:spcPts val="0"/>
              </a:spcAft>
              <a:buNone/>
            </a:pPr>
            <a:r>
              <a:t/>
            </a:r>
            <a:endParaRPr sz="2000">
              <a:solidFill>
                <a:schemeClr val="dk1"/>
              </a:solidFill>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Clr>
                <a:schemeClr val="dk1"/>
              </a:buClr>
              <a:buFont typeface="Arial"/>
              <a:buNone/>
            </a:pPr>
            <a:r>
              <a:t/>
            </a:r>
            <a:endParaRPr sz="2400">
              <a:solidFill>
                <a:schemeClr val="dk1"/>
              </a:solidFill>
              <a:latin typeface="Gill Sans"/>
              <a:ea typeface="Gill Sans"/>
              <a:cs typeface="Gill Sans"/>
              <a:sym typeface="Gill Sans"/>
            </a:endParaRPr>
          </a:p>
        </p:txBody>
      </p:sp>
      <p:pic>
        <p:nvPicPr>
          <p:cNvPr id="130" name="Google Shape;130;p17" title="Alpha Gamma Pi Orientation Video">
            <a:hlinkClick r:id="rId3"/>
          </p:cNvPr>
          <p:cNvPicPr preferRelativeResize="0"/>
          <p:nvPr/>
        </p:nvPicPr>
        <p:blipFill>
          <a:blip r:embed="rId4">
            <a:alphaModFix/>
          </a:blip>
          <a:stretch>
            <a:fillRect/>
          </a:stretch>
        </p:blipFill>
        <p:spPr>
          <a:xfrm>
            <a:off x="542375" y="1590950"/>
            <a:ext cx="8009024" cy="3426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8"/>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36" name="Google Shape;136;p18"/>
          <p:cNvSpPr txBox="1"/>
          <p:nvPr/>
        </p:nvSpPr>
        <p:spPr>
          <a:xfrm>
            <a:off x="542375" y="0"/>
            <a:ext cx="80724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00305D"/>
                </a:solidFill>
                <a:latin typeface="Roboto Condensed"/>
                <a:ea typeface="Roboto Condensed"/>
                <a:cs typeface="Roboto Condensed"/>
                <a:sym typeface="Roboto Condensed"/>
              </a:rPr>
              <a:t>What qualifies me for </a:t>
            </a:r>
            <a:endParaRPr b="1" sz="4800">
              <a:solidFill>
                <a:srgbClr val="00305D"/>
              </a:solidFill>
              <a:latin typeface="Roboto Condensed"/>
              <a:ea typeface="Roboto Condensed"/>
              <a:cs typeface="Roboto Condensed"/>
              <a:sym typeface="Roboto Condensed"/>
            </a:endParaRPr>
          </a:p>
          <a:p>
            <a:pPr indent="0" lvl="0" marL="0" rtl="0" algn="ctr">
              <a:spcBef>
                <a:spcPts val="0"/>
              </a:spcBef>
              <a:spcAft>
                <a:spcPts val="0"/>
              </a:spcAft>
              <a:buNone/>
            </a:pPr>
            <a:r>
              <a:rPr b="1" lang="en" sz="4800">
                <a:solidFill>
                  <a:srgbClr val="00305D"/>
                </a:solidFill>
                <a:latin typeface="Roboto Condensed"/>
                <a:ea typeface="Roboto Condensed"/>
                <a:cs typeface="Roboto Condensed"/>
                <a:sym typeface="Roboto Condensed"/>
              </a:rPr>
              <a:t>Phi Theta Kappa?</a:t>
            </a:r>
            <a:endParaRPr sz="1000"/>
          </a:p>
        </p:txBody>
      </p:sp>
      <p:sp>
        <p:nvSpPr>
          <p:cNvPr id="137" name="Google Shape;137;p18"/>
          <p:cNvSpPr txBox="1"/>
          <p:nvPr/>
        </p:nvSpPr>
        <p:spPr>
          <a:xfrm>
            <a:off x="271175" y="1472475"/>
            <a:ext cx="8614800" cy="40665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1000"/>
              </a:spcBef>
              <a:spcAft>
                <a:spcPts val="0"/>
              </a:spcAft>
              <a:buNone/>
            </a:pPr>
            <a:r>
              <a:t/>
            </a:r>
            <a:endParaRPr sz="1600">
              <a:solidFill>
                <a:schemeClr val="dk1"/>
              </a:solidFill>
            </a:endParaRPr>
          </a:p>
          <a:p>
            <a:pPr indent="-355600" lvl="0" marL="457200" rtl="0" algn="ctr">
              <a:lnSpc>
                <a:spcPct val="115000"/>
              </a:lnSpc>
              <a:spcBef>
                <a:spcPts val="0"/>
              </a:spcBef>
              <a:spcAft>
                <a:spcPts val="0"/>
              </a:spcAft>
              <a:buClr>
                <a:schemeClr val="dk1"/>
              </a:buClr>
              <a:buSzPts val="2000"/>
              <a:buChar char="❏"/>
            </a:pPr>
            <a:r>
              <a:rPr lang="en" sz="2000">
                <a:solidFill>
                  <a:schemeClr val="dk1"/>
                </a:solidFill>
              </a:rPr>
              <a:t>Must be enrolled in a degree program</a:t>
            </a:r>
            <a:endParaRPr sz="2000">
              <a:solidFill>
                <a:schemeClr val="dk1"/>
              </a:solidFill>
            </a:endParaRPr>
          </a:p>
          <a:p>
            <a:pPr indent="-355600" lvl="0" marL="457200" rtl="0" algn="ctr">
              <a:lnSpc>
                <a:spcPct val="115000"/>
              </a:lnSpc>
              <a:spcBef>
                <a:spcPts val="0"/>
              </a:spcBef>
              <a:spcAft>
                <a:spcPts val="0"/>
              </a:spcAft>
              <a:buClr>
                <a:schemeClr val="dk1"/>
              </a:buClr>
              <a:buSzPts val="2000"/>
              <a:buChar char="❏"/>
            </a:pPr>
            <a:r>
              <a:rPr lang="en" sz="2000">
                <a:solidFill>
                  <a:schemeClr val="dk1"/>
                </a:solidFill>
              </a:rPr>
              <a:t>Must be currently enrolled in at least 6 semester credit hours</a:t>
            </a:r>
            <a:endParaRPr sz="2000">
              <a:solidFill>
                <a:schemeClr val="dk1"/>
              </a:solidFill>
            </a:endParaRPr>
          </a:p>
          <a:p>
            <a:pPr indent="-355600" lvl="0" marL="457200" rtl="0" algn="ctr">
              <a:lnSpc>
                <a:spcPct val="115000"/>
              </a:lnSpc>
              <a:spcBef>
                <a:spcPts val="0"/>
              </a:spcBef>
              <a:spcAft>
                <a:spcPts val="0"/>
              </a:spcAft>
              <a:buClr>
                <a:schemeClr val="dk1"/>
              </a:buClr>
              <a:buSzPts val="2000"/>
              <a:buChar char="❏"/>
            </a:pPr>
            <a:r>
              <a:rPr lang="en" sz="2000">
                <a:solidFill>
                  <a:schemeClr val="dk1"/>
                </a:solidFill>
              </a:rPr>
              <a:t>Must have minimum hours completed at ACC, </a:t>
            </a:r>
            <a:endParaRPr sz="2000">
              <a:solidFill>
                <a:schemeClr val="dk1"/>
              </a:solidFill>
            </a:endParaRPr>
          </a:p>
          <a:p>
            <a:pPr indent="0" lvl="0" marL="457200" rtl="0" algn="ctr">
              <a:lnSpc>
                <a:spcPct val="115000"/>
              </a:lnSpc>
              <a:spcBef>
                <a:spcPts val="0"/>
              </a:spcBef>
              <a:spcAft>
                <a:spcPts val="0"/>
              </a:spcAft>
              <a:buNone/>
            </a:pPr>
            <a:r>
              <a:rPr lang="en" sz="2000">
                <a:solidFill>
                  <a:schemeClr val="dk1"/>
                </a:solidFill>
              </a:rPr>
              <a:t>with corresponding GPA requirements:</a:t>
            </a:r>
            <a:endParaRPr sz="20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2000">
                <a:solidFill>
                  <a:schemeClr val="dk1"/>
                </a:solidFill>
              </a:rPr>
              <a:t>  12-23 hours completed at ACC with a minimum GPA of 3.5 (or)</a:t>
            </a:r>
            <a:endParaRPr sz="2000">
              <a:solidFill>
                <a:schemeClr val="dk1"/>
              </a:solidFill>
            </a:endParaRPr>
          </a:p>
          <a:p>
            <a:pPr indent="0" lvl="0" marL="457200" rtl="0" algn="ctr">
              <a:lnSpc>
                <a:spcPct val="115000"/>
              </a:lnSpc>
              <a:spcBef>
                <a:spcPts val="0"/>
              </a:spcBef>
              <a:spcAft>
                <a:spcPts val="0"/>
              </a:spcAft>
              <a:buClr>
                <a:schemeClr val="dk1"/>
              </a:buClr>
              <a:buSzPts val="1100"/>
              <a:buFont typeface="Arial"/>
              <a:buNone/>
            </a:pPr>
            <a:r>
              <a:rPr lang="en" sz="2000">
                <a:solidFill>
                  <a:schemeClr val="dk1"/>
                </a:solidFill>
              </a:rPr>
              <a:t> 24-45 hours completed at ACC with a minimum GPA of 3.4 (or)</a:t>
            </a:r>
            <a:endParaRPr sz="2000">
              <a:solidFill>
                <a:schemeClr val="dk1"/>
              </a:solidFill>
            </a:endParaRPr>
          </a:p>
          <a:p>
            <a:pPr indent="0" lvl="0" marL="457200" rtl="0" algn="ctr">
              <a:lnSpc>
                <a:spcPct val="115000"/>
              </a:lnSpc>
              <a:spcBef>
                <a:spcPts val="0"/>
              </a:spcBef>
              <a:spcAft>
                <a:spcPts val="0"/>
              </a:spcAft>
              <a:buClr>
                <a:schemeClr val="dk1"/>
              </a:buClr>
              <a:buSzPts val="1100"/>
              <a:buFont typeface="Arial"/>
              <a:buNone/>
            </a:pPr>
            <a:r>
              <a:rPr lang="en" sz="2000">
                <a:solidFill>
                  <a:schemeClr val="dk1"/>
                </a:solidFill>
              </a:rPr>
              <a:t>46+ hours completed at ACC with a minimum GPA of 3.25</a:t>
            </a:r>
            <a:endParaRPr sz="2000">
              <a:solidFill>
                <a:schemeClr val="dk1"/>
              </a:solidFill>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Clr>
                <a:schemeClr val="dk1"/>
              </a:buClr>
              <a:buFont typeface="Arial"/>
              <a:buNone/>
            </a:pPr>
            <a:r>
              <a:t/>
            </a:r>
            <a:endParaRPr sz="2400">
              <a:solidFill>
                <a:schemeClr val="dk1"/>
              </a:solidFill>
              <a:latin typeface="Gill Sans"/>
              <a:ea typeface="Gill Sans"/>
              <a:cs typeface="Gill Sans"/>
              <a:sym typeface="Gill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9"/>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43" name="Google Shape;143;p19"/>
          <p:cNvSpPr txBox="1"/>
          <p:nvPr/>
        </p:nvSpPr>
        <p:spPr>
          <a:xfrm>
            <a:off x="542375" y="0"/>
            <a:ext cx="80724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00305D"/>
                </a:solidFill>
                <a:latin typeface="Roboto Condensed"/>
                <a:ea typeface="Roboto Condensed"/>
                <a:cs typeface="Roboto Condensed"/>
                <a:sym typeface="Roboto Condensed"/>
              </a:rPr>
              <a:t>Prospective Members</a:t>
            </a:r>
            <a:endParaRPr sz="1000"/>
          </a:p>
        </p:txBody>
      </p:sp>
      <p:sp>
        <p:nvSpPr>
          <p:cNvPr id="144" name="Google Shape;144;p19"/>
          <p:cNvSpPr txBox="1"/>
          <p:nvPr/>
        </p:nvSpPr>
        <p:spPr>
          <a:xfrm>
            <a:off x="325400" y="884900"/>
            <a:ext cx="8614800" cy="6463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sz="2200">
              <a:solidFill>
                <a:schemeClr val="dk1"/>
              </a:solidFill>
            </a:endParaRPr>
          </a:p>
          <a:p>
            <a:pPr indent="0" lvl="0" marL="0" rtl="0" algn="ctr">
              <a:lnSpc>
                <a:spcPct val="115000"/>
              </a:lnSpc>
              <a:spcBef>
                <a:spcPts val="0"/>
              </a:spcBef>
              <a:spcAft>
                <a:spcPts val="0"/>
              </a:spcAft>
              <a:buNone/>
            </a:pPr>
            <a:r>
              <a:rPr lang="en" sz="2200">
                <a:solidFill>
                  <a:schemeClr val="dk1"/>
                </a:solidFill>
              </a:rPr>
              <a:t>Membership dues are a one time $60 fee.</a:t>
            </a:r>
            <a:endParaRPr sz="2200">
              <a:solidFill>
                <a:schemeClr val="dk1"/>
              </a:solidFill>
            </a:endParaRPr>
          </a:p>
          <a:p>
            <a:pPr indent="0" lvl="0" marL="0" rtl="0" algn="ctr">
              <a:lnSpc>
                <a:spcPct val="115000"/>
              </a:lnSpc>
              <a:spcBef>
                <a:spcPts val="0"/>
              </a:spcBef>
              <a:spcAft>
                <a:spcPts val="0"/>
              </a:spcAft>
              <a:buNone/>
            </a:pPr>
            <a:r>
              <a:t/>
            </a:r>
            <a:endParaRPr sz="2200">
              <a:solidFill>
                <a:schemeClr val="dk1"/>
              </a:solidFill>
            </a:endParaRPr>
          </a:p>
          <a:p>
            <a:pPr indent="0" lvl="0" marL="0" rtl="0" algn="ctr">
              <a:lnSpc>
                <a:spcPct val="115000"/>
              </a:lnSpc>
              <a:spcBef>
                <a:spcPts val="0"/>
              </a:spcBef>
              <a:spcAft>
                <a:spcPts val="0"/>
              </a:spcAft>
              <a:buNone/>
            </a:pPr>
            <a:r>
              <a:rPr lang="en" sz="2200">
                <a:solidFill>
                  <a:schemeClr val="dk1"/>
                </a:solidFill>
              </a:rPr>
              <a:t>Phi Theta Kappa Membership application is here: </a:t>
            </a:r>
            <a:endParaRPr sz="2200">
              <a:solidFill>
                <a:schemeClr val="dk1"/>
              </a:solidFill>
            </a:endParaRPr>
          </a:p>
          <a:p>
            <a:pPr indent="0" lvl="0" marL="0" rtl="0" algn="ctr">
              <a:lnSpc>
                <a:spcPct val="115000"/>
              </a:lnSpc>
              <a:spcBef>
                <a:spcPts val="0"/>
              </a:spcBef>
              <a:spcAft>
                <a:spcPts val="0"/>
              </a:spcAft>
              <a:buNone/>
            </a:pPr>
            <a:r>
              <a:rPr lang="en" sz="2200" u="sng">
                <a:solidFill>
                  <a:schemeClr val="hlink"/>
                </a:solidFill>
                <a:hlinkClick r:id="rId3"/>
              </a:rPr>
              <a:t>https://docs.google.com/forms/d/e/1FAIpQLSd8PO_kOLTRGG4ZgFW7a19XlyTX91URGl76FFYjiHQ0kNI0Wg/viewform</a:t>
            </a:r>
            <a:endParaRPr sz="2200">
              <a:solidFill>
                <a:schemeClr val="dk1"/>
              </a:solidFill>
            </a:endParaRPr>
          </a:p>
          <a:p>
            <a:pPr indent="0" lvl="0" marL="0" rtl="0" algn="ctr">
              <a:lnSpc>
                <a:spcPct val="115000"/>
              </a:lnSpc>
              <a:spcBef>
                <a:spcPts val="0"/>
              </a:spcBef>
              <a:spcAft>
                <a:spcPts val="0"/>
              </a:spcAft>
              <a:buNone/>
            </a:pPr>
            <a:r>
              <a:t/>
            </a:r>
            <a:endParaRPr sz="2200">
              <a:solidFill>
                <a:schemeClr val="dk1"/>
              </a:solidFill>
            </a:endParaRPr>
          </a:p>
          <a:p>
            <a:pPr indent="0" lvl="0" marL="0" rtl="0" algn="ctr">
              <a:lnSpc>
                <a:spcPct val="115000"/>
              </a:lnSpc>
              <a:spcBef>
                <a:spcPts val="0"/>
              </a:spcBef>
              <a:spcAft>
                <a:spcPts val="0"/>
              </a:spcAft>
              <a:buNone/>
            </a:pPr>
            <a:r>
              <a:rPr lang="en" sz="2200">
                <a:solidFill>
                  <a:schemeClr val="dk1"/>
                </a:solidFill>
              </a:rPr>
              <a:t>Membership benefits can be found here:</a:t>
            </a:r>
            <a:endParaRPr sz="2200">
              <a:solidFill>
                <a:schemeClr val="dk1"/>
              </a:solidFill>
            </a:endParaRPr>
          </a:p>
          <a:p>
            <a:pPr indent="0" lvl="0" marL="0" rtl="0" algn="ctr">
              <a:lnSpc>
                <a:spcPct val="115000"/>
              </a:lnSpc>
              <a:spcBef>
                <a:spcPts val="0"/>
              </a:spcBef>
              <a:spcAft>
                <a:spcPts val="0"/>
              </a:spcAft>
              <a:buNone/>
            </a:pPr>
            <a:r>
              <a:rPr lang="en" sz="2200" u="sng">
                <a:solidFill>
                  <a:schemeClr val="hlink"/>
                </a:solidFill>
                <a:hlinkClick r:id="rId4"/>
              </a:rPr>
              <a:t>http://sites.austincc.edu/ptk/benefits-of-membership/</a:t>
            </a:r>
            <a:endParaRPr sz="2200">
              <a:solidFill>
                <a:schemeClr val="dk1"/>
              </a:solidFill>
            </a:endParaRPr>
          </a:p>
          <a:p>
            <a:pPr indent="0" lvl="0" marL="0" rtl="0" algn="ctr">
              <a:lnSpc>
                <a:spcPct val="115000"/>
              </a:lnSpc>
              <a:spcBef>
                <a:spcPts val="0"/>
              </a:spcBef>
              <a:spcAft>
                <a:spcPts val="0"/>
              </a:spcAft>
              <a:buNone/>
            </a:pPr>
            <a:r>
              <a:t/>
            </a:r>
            <a:endParaRPr sz="2200">
              <a:solidFill>
                <a:schemeClr val="dk1"/>
              </a:solidFill>
            </a:endParaRPr>
          </a:p>
          <a:p>
            <a:pPr indent="0" lvl="0" marL="0" rtl="0" algn="ctr">
              <a:lnSpc>
                <a:spcPct val="115000"/>
              </a:lnSpc>
              <a:spcBef>
                <a:spcPts val="0"/>
              </a:spcBef>
              <a:spcAft>
                <a:spcPts val="0"/>
              </a:spcAft>
              <a:buNone/>
            </a:pPr>
            <a:r>
              <a:t/>
            </a:r>
            <a:endParaRPr sz="22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2200">
              <a:solidFill>
                <a:schemeClr val="dk1"/>
              </a:solidFill>
            </a:endParaRPr>
          </a:p>
          <a:p>
            <a:pPr indent="0" lvl="0" marL="0" rtl="0" algn="ctr">
              <a:lnSpc>
                <a:spcPct val="120000"/>
              </a:lnSpc>
              <a:spcBef>
                <a:spcPts val="1000"/>
              </a:spcBef>
              <a:spcAft>
                <a:spcPts val="0"/>
              </a:spcAft>
              <a:buNone/>
            </a:pPr>
            <a:r>
              <a:t/>
            </a:r>
            <a:endParaRPr sz="2000">
              <a:solidFill>
                <a:schemeClr val="dk1"/>
              </a:solidFill>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Clr>
                <a:schemeClr val="dk1"/>
              </a:buClr>
              <a:buFont typeface="Arial"/>
              <a:buNone/>
            </a:pPr>
            <a:r>
              <a:t/>
            </a:r>
            <a:endParaRPr sz="2400">
              <a:solidFill>
                <a:schemeClr val="dk1"/>
              </a:solidFill>
              <a:latin typeface="Gill Sans"/>
              <a:ea typeface="Gill Sans"/>
              <a:cs typeface="Gill Sans"/>
              <a:sym typeface="Gill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0"/>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50" name="Google Shape;150;p20"/>
          <p:cNvSpPr txBox="1"/>
          <p:nvPr/>
        </p:nvSpPr>
        <p:spPr>
          <a:xfrm>
            <a:off x="542375" y="0"/>
            <a:ext cx="80724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00305D"/>
                </a:solidFill>
                <a:latin typeface="Roboto Condensed"/>
                <a:ea typeface="Roboto Condensed"/>
                <a:cs typeface="Roboto Condensed"/>
                <a:sym typeface="Roboto Condensed"/>
              </a:rPr>
              <a:t>Prospective Members</a:t>
            </a:r>
            <a:endParaRPr sz="1000"/>
          </a:p>
        </p:txBody>
      </p:sp>
      <p:sp>
        <p:nvSpPr>
          <p:cNvPr id="151" name="Google Shape;151;p20"/>
          <p:cNvSpPr txBox="1"/>
          <p:nvPr/>
        </p:nvSpPr>
        <p:spPr>
          <a:xfrm>
            <a:off x="325400" y="884900"/>
            <a:ext cx="8614800" cy="3419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2200">
                <a:solidFill>
                  <a:schemeClr val="dk1"/>
                </a:solidFill>
              </a:rPr>
              <a:t>New Member Orientations are held at the beginning of every Fall and Spring semester.</a:t>
            </a:r>
            <a:endParaRPr sz="2200">
              <a:solidFill>
                <a:schemeClr val="dk1"/>
              </a:solidFill>
            </a:endParaRPr>
          </a:p>
          <a:p>
            <a:pPr indent="0" lvl="0" marL="0" rtl="0" algn="ctr">
              <a:lnSpc>
                <a:spcPct val="115000"/>
              </a:lnSpc>
              <a:spcBef>
                <a:spcPts val="0"/>
              </a:spcBef>
              <a:spcAft>
                <a:spcPts val="0"/>
              </a:spcAft>
              <a:buNone/>
            </a:pPr>
            <a:r>
              <a:rPr lang="en" sz="2400">
                <a:solidFill>
                  <a:schemeClr val="dk1"/>
                </a:solidFill>
              </a:rPr>
              <a:t>For more information or questions, please ask Mr. Gordon or go to </a:t>
            </a:r>
            <a:r>
              <a:rPr lang="en" sz="2400" u="sng">
                <a:solidFill>
                  <a:schemeClr val="hlink"/>
                </a:solidFill>
                <a:hlinkClick r:id="rId3"/>
              </a:rPr>
              <a:t>http://sites.austincc.edu/ptk/</a:t>
            </a:r>
            <a:endParaRPr sz="2400" u="sng">
              <a:solidFill>
                <a:srgbClr val="FF0000"/>
              </a:solidFill>
            </a:endParaRPr>
          </a:p>
          <a:p>
            <a:pPr indent="0" lvl="0" marL="0" rtl="0" algn="ctr">
              <a:lnSpc>
                <a:spcPct val="120000"/>
              </a:lnSpc>
              <a:spcBef>
                <a:spcPts val="1000"/>
              </a:spcBef>
              <a:spcAft>
                <a:spcPts val="0"/>
              </a:spcAft>
              <a:buNone/>
            </a:pPr>
            <a:r>
              <a:t/>
            </a:r>
            <a:endParaRPr sz="2000">
              <a:solidFill>
                <a:schemeClr val="dk1"/>
              </a:solidFill>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Clr>
                <a:schemeClr val="dk1"/>
              </a:buClr>
              <a:buFont typeface="Arial"/>
              <a:buNone/>
            </a:pPr>
            <a:r>
              <a:t/>
            </a:r>
            <a:endParaRPr sz="2400">
              <a:solidFill>
                <a:schemeClr val="dk1"/>
              </a:solidFill>
              <a:latin typeface="Gill Sans"/>
              <a:ea typeface="Gill Sans"/>
              <a:cs typeface="Gill Sans"/>
              <a:sym typeface="Gill Sans"/>
            </a:endParaRPr>
          </a:p>
        </p:txBody>
      </p:sp>
      <p:pic>
        <p:nvPicPr>
          <p:cNvPr id="152" name="Google Shape;152;p20"/>
          <p:cNvPicPr preferRelativeResize="0"/>
          <p:nvPr/>
        </p:nvPicPr>
        <p:blipFill>
          <a:blip r:embed="rId4">
            <a:alphaModFix/>
          </a:blip>
          <a:stretch>
            <a:fillRect/>
          </a:stretch>
        </p:blipFill>
        <p:spPr>
          <a:xfrm>
            <a:off x="1256538" y="2666675"/>
            <a:ext cx="6752525" cy="24768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